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sldIdLst>
    <p:sldId id="256" r:id="rId2"/>
    <p:sldId id="264" r:id="rId3"/>
    <p:sldId id="257" r:id="rId4"/>
    <p:sldId id="266" r:id="rId5"/>
    <p:sldId id="265" r:id="rId6"/>
    <p:sldId id="267" r:id="rId7"/>
    <p:sldId id="268" r:id="rId8"/>
    <p:sldId id="269" r:id="rId9"/>
    <p:sldId id="258" r:id="rId10"/>
    <p:sldId id="270" r:id="rId11"/>
    <p:sldId id="271" r:id="rId12"/>
    <p:sldId id="262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5533" autoAdjust="0"/>
  </p:normalViewPr>
  <p:slideViewPr>
    <p:cSldViewPr snapToGrid="0">
      <p:cViewPr varScale="1">
        <p:scale>
          <a:sx n="88" d="100"/>
          <a:sy n="88" d="100"/>
        </p:scale>
        <p:origin x="-65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7914FA-AC83-4482-A04F-44D5E0B02F0A}" type="datetimeFigureOut">
              <a:rPr lang="en-US" smtClean="0"/>
              <a:t>06-Dec-18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165D0-0D68-47AB-A536-E11BAB67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Throughout my duration with the Harris County Juvenile Probation Department, I have witnessed many juveniles go on their home visits for 24 hours.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 one ever return back to the court to complete their time.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 one of the Harris County facilities the home visits are one of the perks of completing the program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However when a juvenile fail to come back to the facility that causes the County to lose money trying to locate the juvenile. 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165D0-0D68-47AB-A536-E11BAB6754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262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165D0-0D68-47AB-A536-E11BAB6754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898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 should provide juvenile offenders an electronic monitoring device with GPS tracking included to assure that the juvenile offenders do return to facilities when they are temporarily released.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165D0-0D68-47AB-A536-E11BAB6754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408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quantities of these adolescents are rising, and there are prime key factors that prompt this proceeding with issue.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the present paper the Probation Officer might be a key factor to the jobs that the Probation Officer plays in their life.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It is realized that the Probation Officers have with enhancing their standard for dependability.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has a merited notoriety for quality client benefit. 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165D0-0D68-47AB-A536-E11BAB6754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30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Guilty parties put on an electronic monitor are regularly managed by probation officers.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These officers oversee guaranteeing consistence with the court orders, exploring infringement, detailing back to the court, and guaranteeing gear fit and utilization.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contrast to different officers of the court that expect some dimension of rehabilitative capacity, these officers are accused of guilty party the board and control rather than consideration.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contrast to different options, were intended to be utilized related to other network-based projects, for example, house capture, curfews, network benefit, and so forth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165D0-0D68-47AB-A536-E11BAB6754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36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Guilty juvenile offenders might be put in electronic monitoring either pretrial or as an immediate sentence for probation through a network or redresses based program.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Electronic checking has been utilized with an assortment of guilty parties including sex wrongdoers, rough guilty parties, aggressive behavior at home wrongdoers, pack individuals, and medication guilty parties.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While every one of these projects contrasts by the motivation behind their organization, the supervision obligation continues as before.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guilty parties get arbitrary phone calls for the duration of the day when they should be home. 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165D0-0D68-47AB-A536-E11BAB6754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05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EA3FF-5BF9-4011-9ED3-84E94AA198B5}" type="datetimeFigureOut">
              <a:rPr lang="en-US" smtClean="0"/>
              <a:t>06-Dec-18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EA3FF-5BF9-4011-9ED3-84E94AA198B5}" type="datetimeFigureOut">
              <a:rPr lang="en-US" smtClean="0"/>
              <a:t>06-Dec-18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EA3FF-5BF9-4011-9ED3-84E94AA198B5}" type="datetimeFigureOut">
              <a:rPr lang="en-US" smtClean="0"/>
              <a:t>06-Dec-18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EA3FF-5BF9-4011-9ED3-84E94AA198B5}" type="datetimeFigureOut">
              <a:rPr lang="en-US" smtClean="0"/>
              <a:t>06-Dec-18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EA3FF-5BF9-4011-9ED3-84E94AA198B5}" type="datetimeFigureOut">
              <a:rPr lang="en-US" smtClean="0"/>
              <a:t>06-Dec-18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EA3FF-5BF9-4011-9ED3-84E94AA198B5}" type="datetimeFigureOut">
              <a:rPr lang="en-US" smtClean="0"/>
              <a:t>06-Dec-18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EA3FF-5BF9-4011-9ED3-84E94AA198B5}" type="datetimeFigureOut">
              <a:rPr lang="en-US" smtClean="0"/>
              <a:t>06-Dec-18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EA3FF-5BF9-4011-9ED3-84E94AA198B5}" type="datetimeFigureOut">
              <a:rPr lang="en-US" smtClean="0"/>
              <a:t>06-Dec-18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EA3FF-5BF9-4011-9ED3-84E94AA198B5}" type="datetimeFigureOut">
              <a:rPr lang="en-US" smtClean="0"/>
              <a:t>06-Dec-18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EA3FF-5BF9-4011-9ED3-84E94AA198B5}" type="datetimeFigureOut">
              <a:rPr lang="en-US" smtClean="0"/>
              <a:t>06-Dec-18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8EA3FF-5BF9-4011-9ED3-84E94AA198B5}" type="datetimeFigureOut">
              <a:rPr lang="en-US" smtClean="0"/>
              <a:t>06-Dec-18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48EA3FF-5BF9-4011-9ED3-84E94AA198B5}" type="datetimeFigureOut">
              <a:rPr lang="en-US" smtClean="0"/>
              <a:t>06-Dec-18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Electronic monitoring proposal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Name: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Tutor: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Institution: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282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62757" y="1589809"/>
            <a:ext cx="9877777" cy="4536354"/>
          </a:xfrm>
        </p:spPr>
        <p:txBody>
          <a:bodyPr>
            <a:norm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Image result for Electronic monitoring device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62742"/>
            <a:ext cx="7478486" cy="50618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953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It also causes the other juveniles to not be able to go on their own home visits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Image result for juveniles to not be able to go on their own home visits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319" y="1447800"/>
            <a:ext cx="7200900" cy="48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4672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electronic monitoring device will help law enforcement locate the juvenile.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pic>
        <p:nvPicPr>
          <p:cNvPr id="4" name="Content Placeholder 3" descr="Image result for electronic monitoring device with GPS trackin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143" y="1436914"/>
            <a:ext cx="5592876" cy="4763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8361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We should provide juvenile offenders an electronic monitoring device with GPS tracking</a:t>
            </a:r>
            <a:endParaRPr lang="en-US" dirty="0"/>
          </a:p>
        </p:txBody>
      </p:sp>
      <p:pic>
        <p:nvPicPr>
          <p:cNvPr id="4" name="Content Placeholder 3" descr="Related image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320" y="1875558"/>
            <a:ext cx="4919880" cy="39745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8658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-653143"/>
            <a:ext cx="9997440" cy="65314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478971"/>
            <a:ext cx="9997440" cy="5769429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		</a:t>
            </a:r>
          </a:p>
          <a:p>
            <a:pPr marL="82296" indent="0">
              <a:buNone/>
            </a:pPr>
            <a:endParaRPr lang="en-US" sz="48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		RESEARCH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633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Adolescents that are and have been in the court frameworks are starting to count. 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pic>
        <p:nvPicPr>
          <p:cNvPr id="4" name="Content Placeholder 3" descr="Image result for graph for rising number of Adolescents detained in the court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971" y="1404257"/>
            <a:ext cx="4909798" cy="4758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299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914144" y="-315685"/>
            <a:ext cx="9997440" cy="28302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326571"/>
            <a:ext cx="9997440" cy="5921829"/>
          </a:xfrm>
        </p:spPr>
        <p:txBody>
          <a:bodyPr>
            <a:normAutofit/>
          </a:bodyPr>
          <a:lstStyle/>
          <a:p>
            <a:pPr marL="1947672" lvl="8" indent="0">
              <a:buNone/>
            </a:pPr>
            <a:endParaRPr lang="en-US" sz="4800" dirty="0">
              <a:latin typeface="Times New Roman" pitchFamily="18" charset="0"/>
              <a:cs typeface="Times New Roman" pitchFamily="18" charset="0"/>
            </a:endParaRPr>
          </a:p>
          <a:p>
            <a:pPr marL="1947672" lvl="8" indent="0">
              <a:buNone/>
            </a:pPr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pPr marL="1947672" lvl="8" indent="0">
              <a:buNone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DISCUSSION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527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Any electronic monitoring gadget should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incorporate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supervision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guilty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parties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Image result for juvenile offenders an electronic monitoring device with GPS tracki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944" y="1480456"/>
            <a:ext cx="4771000" cy="47679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4621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256" y="304800"/>
            <a:ext cx="10126327" cy="111283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rongdoers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must consent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pay for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an electronic checking program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by the courts. 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pic>
        <p:nvPicPr>
          <p:cNvPr id="4" name="Content Placeholder 3" descr="Image result for electronic checking program for criminals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314" y="1389290"/>
            <a:ext cx="4931229" cy="3868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Image result for electronic checking program for criminals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343" y="2822122"/>
            <a:ext cx="5236027" cy="40358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6037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Juvenile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offenders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put an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electronic monitoring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device for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probation through a network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program</a:t>
            </a:r>
            <a:endParaRPr lang="en-US" dirty="0"/>
          </a:p>
        </p:txBody>
      </p:sp>
      <p:pic>
        <p:nvPicPr>
          <p:cNvPr id="4" name="Content Placeholder 3" descr="Related image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115" y="1469572"/>
            <a:ext cx="8762999" cy="49312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3152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In the first place, electronic observing is a less expensive option in contrast to customary imprisonment.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According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the Texas Juvenile Justice Department, it costs $437.11 a day to detain a juvenile.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Further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gauges of the extended utilization of GPS innovation propose a yearly decrease in wrongdoing would establish $481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billion in cost reserve funds. Further, by lessening the length of jail sentences from 85 to 50 percent of time served, the cost– advantage proportion to nationals would be a gain of $12.70 for each dollar consumed on GPS innovation. </a:t>
            </a:r>
          </a:p>
        </p:txBody>
      </p:sp>
    </p:spTree>
    <p:extLst>
      <p:ext uri="{BB962C8B-B14F-4D97-AF65-F5344CB8AC3E}">
        <p14:creationId xmlns:p14="http://schemas.microsoft.com/office/powerpoint/2010/main" val="4233275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References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-45720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Camp, C. G., &amp; Camp, G. M. (1993). The corrections yearbook: Probation and parole.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South Salem, NY: Criminal Justice Institute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3209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129</TotalTime>
  <Words>624</Words>
  <Application>Microsoft Office PowerPoint</Application>
  <PresentationFormat>Custom</PresentationFormat>
  <Paragraphs>50</Paragraphs>
  <Slides>13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Solstice</vt:lpstr>
      <vt:lpstr>Electronic monitoring proposal</vt:lpstr>
      <vt:lpstr>Introduction</vt:lpstr>
      <vt:lpstr>It also causes the other juveniles to not be able to go on their own home visits</vt:lpstr>
      <vt:lpstr>The electronic monitoring device will help law enforcement locate the juvenile. </vt:lpstr>
      <vt:lpstr>We should provide juvenile offenders an electronic monitoring device with GPS tracking</vt:lpstr>
      <vt:lpstr>PowerPoint Presentation</vt:lpstr>
      <vt:lpstr>Adolescents that are and have been in the court frameworks are starting to count.  </vt:lpstr>
      <vt:lpstr>PowerPoint Presentation</vt:lpstr>
      <vt:lpstr>Any electronic monitoring gadget should incorporate supervision of guilty parties</vt:lpstr>
      <vt:lpstr>Wrongdoers must consent to pay for the an electronic checking program set by the courts.  </vt:lpstr>
      <vt:lpstr>Juvenile offenders put an electronic monitoring device for probation through a network program</vt:lpstr>
      <vt:lpstr>Conclusion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Electronic monitoring proposal</dc:title>
  <dc:creator>Steves</dc:creator>
  <cp:lastModifiedBy>maggie</cp:lastModifiedBy>
  <cp:revision>8</cp:revision>
  <dcterms:created xsi:type="dcterms:W3CDTF">2018-12-05T20:22:47Z</dcterms:created>
  <dcterms:modified xsi:type="dcterms:W3CDTF">2018-12-06T13:53:23Z</dcterms:modified>
</cp:coreProperties>
</file>